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FCA"/>
    <a:srgbClr val="9D4A8A"/>
    <a:srgbClr val="F5931F"/>
    <a:srgbClr val="FCB827"/>
    <a:srgbClr val="E86D6A"/>
    <a:srgbClr val="8DD0EB"/>
    <a:srgbClr val="F49320"/>
    <a:srgbClr val="A93D92"/>
    <a:srgbClr val="76BB20"/>
    <a:srgbClr val="9C4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B749E-91F8-446C-AC95-C7CC775CA7E8}" v="21" dt="2024-11-19T14:59:54.181"/>
    <p1510:client id="{F6757293-4010-44CC-B7C5-F7DB31AAC71B}" v="4" dt="2024-11-19T19:56:20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2"/>
    <p:restoredTop sz="94645"/>
  </p:normalViewPr>
  <p:slideViewPr>
    <p:cSldViewPr snapToGrid="0">
      <p:cViewPr>
        <p:scale>
          <a:sx n="113" d="100"/>
          <a:sy n="113" d="100"/>
        </p:scale>
        <p:origin x="616" y="-3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ell, Michele" userId="80f51b53-c649-4b8b-98a2-b4161a51bef8" providerId="ADAL" clId="{F6757293-4010-44CC-B7C5-F7DB31AAC71B}"/>
    <pc:docChg chg="undo custSel modSld">
      <pc:chgData name="Morrell, Michele" userId="80f51b53-c649-4b8b-98a2-b4161a51bef8" providerId="ADAL" clId="{F6757293-4010-44CC-B7C5-F7DB31AAC71B}" dt="2024-11-19T19:56:39.952" v="62" actId="20577"/>
      <pc:docMkLst>
        <pc:docMk/>
      </pc:docMkLst>
      <pc:sldChg chg="modSp mod">
        <pc:chgData name="Morrell, Michele" userId="80f51b53-c649-4b8b-98a2-b4161a51bef8" providerId="ADAL" clId="{F6757293-4010-44CC-B7C5-F7DB31AAC71B}" dt="2024-11-19T19:56:39.952" v="62" actId="20577"/>
        <pc:sldMkLst>
          <pc:docMk/>
          <pc:sldMk cId="528803993" sldId="269"/>
        </pc:sldMkLst>
        <pc:spChg chg="mod">
          <ac:chgData name="Morrell, Michele" userId="80f51b53-c649-4b8b-98a2-b4161a51bef8" providerId="ADAL" clId="{F6757293-4010-44CC-B7C5-F7DB31AAC71B}" dt="2024-11-19T19:56:39.952" v="62" actId="20577"/>
          <ac:spMkLst>
            <pc:docMk/>
            <pc:sldMk cId="528803993" sldId="269"/>
            <ac:spMk id="4" creationId="{C177A38E-E7A8-6F78-39F5-53A101433638}"/>
          </ac:spMkLst>
        </pc:spChg>
        <pc:spChg chg="mod">
          <ac:chgData name="Morrell, Michele" userId="80f51b53-c649-4b8b-98a2-b4161a51bef8" providerId="ADAL" clId="{F6757293-4010-44CC-B7C5-F7DB31AAC71B}" dt="2024-11-19T19:56:26.985" v="41" actId="20577"/>
          <ac:spMkLst>
            <pc:docMk/>
            <pc:sldMk cId="528803993" sldId="269"/>
            <ac:spMk id="28" creationId="{837B1347-9698-4A28-DB9F-0AB4A7DE6E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CDCE133B-0198-7B48-9665-34C2E3F2F031}"/>
              </a:ext>
            </a:extLst>
          </p:cNvPr>
          <p:cNvSpPr/>
          <p:nvPr/>
        </p:nvSpPr>
        <p:spPr>
          <a:xfrm>
            <a:off x="-5426" y="8686093"/>
            <a:ext cx="5529551" cy="1369008"/>
          </a:xfrm>
          <a:prstGeom prst="rect">
            <a:avLst/>
          </a:prstGeom>
          <a:solidFill>
            <a:srgbClr val="F49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44918086-07C3-3D41-8DF8-4C782817D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4765" y="8279382"/>
            <a:ext cx="2133600" cy="1790700"/>
          </a:xfrm>
          <a:prstGeom prst="rect">
            <a:avLst/>
          </a:prstGeom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1120678" y="5617776"/>
            <a:ext cx="3631876" cy="13990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3726947"/>
            <a:chOff x="-69098" y="-41165"/>
            <a:chExt cx="3238038" cy="3726947"/>
          </a:xfrm>
          <a:solidFill>
            <a:srgbClr val="FF0000"/>
          </a:solidFill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36973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  <a:grpFill/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 MIDDLE</a:t>
            </a: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68DFDF-1FDC-4CEB-812B-7D0732FA1EAB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District Logo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F8537F2-1806-4491-9D99-61A20A47D51C}"/>
              </a:ext>
            </a:extLst>
          </p:cNvPr>
          <p:cNvSpPr txBox="1"/>
          <p:nvPr/>
        </p:nvSpPr>
        <p:spPr>
          <a:xfrm>
            <a:off x="29680" y="1986868"/>
            <a:ext cx="133115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Limited Time Offer: 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10-12 Dec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539" t="5815" r="11526"/>
          <a:stretch/>
        </p:blipFill>
        <p:spPr>
          <a:xfrm>
            <a:off x="81301" y="3804052"/>
            <a:ext cx="1191180" cy="585216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34903B9E-116D-D846-B341-D3BDF8AB25CD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F00B921-EED6-A847-B536-7E6EAE95211B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56" name="Picture 55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7A15811C-8B81-8347-8305-42CC7A553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707428E-5008-AC7D-0B62-0097B219E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60098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sp>
        <p:nvSpPr>
          <p:cNvPr id="39" name="object 67">
            <a:extLst>
              <a:ext uri="{FF2B5EF4-FFF2-40B4-BE49-F238E27FC236}">
                <a16:creationId xmlns:a16="http://schemas.microsoft.com/office/drawing/2014/main" id="{A9BAE3CF-10FA-89A9-EB3B-E910ADE10D91}"/>
              </a:ext>
            </a:extLst>
          </p:cNvPr>
          <p:cNvSpPr txBox="1">
            <a:spLocks/>
          </p:cNvSpPr>
          <p:nvPr/>
        </p:nvSpPr>
        <p:spPr>
          <a:xfrm>
            <a:off x="2625484" y="831776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A95ADA-8D31-B7D8-2CC8-808A278A32DD}"/>
              </a:ext>
            </a:extLst>
          </p:cNvPr>
          <p:cNvSpPr txBox="1"/>
          <p:nvPr/>
        </p:nvSpPr>
        <p:spPr>
          <a:xfrm>
            <a:off x="2131256" y="8842754"/>
            <a:ext cx="3220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2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White or Chocolate Milk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7168D7-1803-5211-BBCA-675B77422070}"/>
              </a:ext>
            </a:extLst>
          </p:cNvPr>
          <p:cNvSpPr txBox="1"/>
          <p:nvPr/>
        </p:nvSpPr>
        <p:spPr>
          <a:xfrm>
            <a:off x="-36663" y="8159836"/>
            <a:ext cx="1617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Bread is offered with Salads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C177A38E-E7A8-6F78-39F5-53A10143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97454"/>
            <a:ext cx="1559859" cy="159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</a:t>
            </a: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Breakfast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Fresh Fruit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100% </a:t>
            </a:r>
            <a:r>
              <a:rPr lang="en-US" sz="8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 Juice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Assorted Cereals w/ Graham Crackers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8">
            <a:extLst>
              <a:ext uri="{FF2B5EF4-FFF2-40B4-BE49-F238E27FC236}">
                <a16:creationId xmlns:a16="http://schemas.microsoft.com/office/drawing/2014/main" id="{29276A37-B910-353A-4ECA-6072DBF17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373" y="5796234"/>
            <a:ext cx="1502929" cy="174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Lunch</a:t>
            </a:r>
            <a:endParaRPr lang="en-US" sz="800" u="sng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 &amp; Pepperoni Pizza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Cheeseburger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Spicy 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 Butter &amp; Jelly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 and </a:t>
            </a: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 Sandwich</a:t>
            </a: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options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Tots or Fries </a:t>
            </a:r>
            <a:endParaRPr lang="en-US" sz="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3ED51A-064C-70E2-6375-7938D57AF5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6117" y="7209332"/>
            <a:ext cx="1123602" cy="8815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E3E32E-6A1C-6923-61E5-76B5866504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5289" y="7222265"/>
            <a:ext cx="1048445" cy="877634"/>
          </a:xfrm>
          <a:prstGeom prst="rect">
            <a:avLst/>
          </a:prstGeom>
        </p:spPr>
      </p:pic>
      <p:sp>
        <p:nvSpPr>
          <p:cNvPr id="8" name="object 67">
            <a:extLst>
              <a:ext uri="{FF2B5EF4-FFF2-40B4-BE49-F238E27FC236}">
                <a16:creationId xmlns:a16="http://schemas.microsoft.com/office/drawing/2014/main" id="{9A0AF96F-6609-A560-8169-A1E12D999FB0}"/>
              </a:ext>
            </a:extLst>
          </p:cNvPr>
          <p:cNvSpPr txBox="1">
            <a:spLocks/>
          </p:cNvSpPr>
          <p:nvPr/>
        </p:nvSpPr>
        <p:spPr>
          <a:xfrm>
            <a:off x="2646873" y="6253854"/>
            <a:ext cx="3517163" cy="430887"/>
          </a:xfrm>
          <a:prstGeom prst="rect">
            <a:avLst/>
          </a:prstGeom>
          <a:solidFill>
            <a:srgbClr val="92D050">
              <a:alpha val="58000"/>
            </a:srgbClr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Christmas Vacation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B803A8-E7B3-632F-9269-45D6E65AD3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3492" y="6101077"/>
            <a:ext cx="1048445" cy="8776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7D4E53-E849-C1EA-0542-A1A6C6290E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6703" y="6077483"/>
            <a:ext cx="1123602" cy="881595"/>
          </a:xfrm>
          <a:prstGeom prst="rect">
            <a:avLst/>
          </a:prstGeom>
        </p:spPr>
      </p:pic>
      <p:pic>
        <p:nvPicPr>
          <p:cNvPr id="15" name="Picture 14" descr="A slice of pizza on a plate&#10;&#10;Description automatically generated">
            <a:extLst>
              <a:ext uri="{FF2B5EF4-FFF2-40B4-BE49-F238E27FC236}">
                <a16:creationId xmlns:a16="http://schemas.microsoft.com/office/drawing/2014/main" id="{013A9E1C-6C34-F902-4BDC-57A493210BC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6" y="-36478"/>
            <a:ext cx="1950463" cy="1961648"/>
          </a:xfrm>
          <a:prstGeom prst="rect">
            <a:avLst/>
          </a:prstGeom>
        </p:spPr>
      </p:pic>
      <p:pic>
        <p:nvPicPr>
          <p:cNvPr id="17" name="Picture 16" descr="A logo of a viking holding a sword&#10;&#10;Description automatically generated">
            <a:extLst>
              <a:ext uri="{FF2B5EF4-FFF2-40B4-BE49-F238E27FC236}">
                <a16:creationId xmlns:a16="http://schemas.microsoft.com/office/drawing/2014/main" id="{86C7FAF2-9047-014E-E8D1-9BAB3FFC9A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68" y="49200"/>
            <a:ext cx="1611174" cy="126175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D5655E-01CC-3125-FAC6-9E7987DFE05A}"/>
              </a:ext>
            </a:extLst>
          </p:cNvPr>
          <p:cNvSpPr txBox="1"/>
          <p:nvPr/>
        </p:nvSpPr>
        <p:spPr>
          <a:xfrm>
            <a:off x="1304016" y="2613662"/>
            <a:ext cx="1399032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Twin Sausage, Egg &amp; Cheese Breakfast Tacos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Mc. Ribb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Chicken Parmesan Flatbread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E543A7-76F7-0769-66EF-2511562DEDCF}"/>
              </a:ext>
            </a:extLst>
          </p:cNvPr>
          <p:cNvSpPr txBox="1"/>
          <p:nvPr/>
        </p:nvSpPr>
        <p:spPr>
          <a:xfrm>
            <a:off x="2609719" y="2716714"/>
            <a:ext cx="1220607" cy="7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English Muffin Melt</a:t>
            </a: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Beef Nachos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Corn Dog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1631A6-014F-FEB9-6B6E-914C36C95E4D}"/>
              </a:ext>
            </a:extLst>
          </p:cNvPr>
          <p:cNvSpPr txBox="1"/>
          <p:nvPr/>
        </p:nvSpPr>
        <p:spPr>
          <a:xfrm>
            <a:off x="3772185" y="2635059"/>
            <a:ext cx="1179304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Strawberry Crunch Bagel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Chicken Biscuit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Horseshoe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Popcorn Chicken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746041-DA23-2808-CEF1-771247EF7C37}"/>
              </a:ext>
            </a:extLst>
          </p:cNvPr>
          <p:cNvSpPr txBox="1"/>
          <p:nvPr/>
        </p:nvSpPr>
        <p:spPr>
          <a:xfrm>
            <a:off x="5025605" y="2565400"/>
            <a:ext cx="1041285" cy="114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&amp; Cheese English Muffin Melt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Lumberjack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Bean &amp; Cheese Burrito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59FB2A9-C923-6BD2-06BB-D5CA0BC18EF1}"/>
              </a:ext>
            </a:extLst>
          </p:cNvPr>
          <p:cNvSpPr txBox="1"/>
          <p:nvPr/>
        </p:nvSpPr>
        <p:spPr>
          <a:xfrm>
            <a:off x="6066890" y="2573908"/>
            <a:ext cx="1348328" cy="11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Blueberry Mini Waffle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Ham, Egg &amp; Cheese Flatbread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Buffalo Ranch Chicken Basket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Southwest Chicken Pinwheel Wrap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8755F1-D817-BD2A-BCD6-D9EB50AD0868}"/>
              </a:ext>
            </a:extLst>
          </p:cNvPr>
          <p:cNvSpPr txBox="1"/>
          <p:nvPr/>
        </p:nvSpPr>
        <p:spPr>
          <a:xfrm>
            <a:off x="1379087" y="3703174"/>
            <a:ext cx="1246397" cy="109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Apple Cinnamon Breakfast Round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Ham, Egg &amp; Cheese Flatbread</a:t>
            </a:r>
            <a:endParaRPr kumimoji="0" lang="en-US" sz="800" b="1" i="1" u="none" strike="noStrike" kern="1200" cap="none" spc="0" normalizeH="0" baseline="8000" noProof="0">
              <a:ln>
                <a:noFill/>
              </a:ln>
              <a:solidFill>
                <a:srgbClr val="E7E6E6">
                  <a:lumMod val="9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Italian Mozzarella Cheese Dunkers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Ham Chef Salad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938C45-19B9-8C72-A4DC-56945EFDA70A}"/>
              </a:ext>
            </a:extLst>
          </p:cNvPr>
          <p:cNvSpPr txBox="1"/>
          <p:nvPr/>
        </p:nvSpPr>
        <p:spPr>
          <a:xfrm>
            <a:off x="2512602" y="3668272"/>
            <a:ext cx="1243023" cy="112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Yogurt w/ Animal Crackers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Cheesy Sausage &amp; Egg Burrito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Twin Soft Tacos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Chicken Tenders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FF0000"/>
                </a:solidFill>
              </a:rPr>
              <a:t>C. LTO Jerk Chicken Pizza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3610817-A168-606D-6CB6-968E95A88844}"/>
              </a:ext>
            </a:extLst>
          </p:cNvPr>
          <p:cNvSpPr txBox="1"/>
          <p:nvPr/>
        </p:nvSpPr>
        <p:spPr>
          <a:xfrm>
            <a:off x="3741019" y="3770500"/>
            <a:ext cx="1235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Muffin Melt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Chicken &amp; Noodles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Sausage Pizza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 Jerk Chicken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7B1347-9698-4A28-DB9F-0AB4A7DE6E2B}"/>
              </a:ext>
            </a:extLst>
          </p:cNvPr>
          <p:cNvSpPr txBox="1"/>
          <p:nvPr/>
        </p:nvSpPr>
        <p:spPr>
          <a:xfrm>
            <a:off x="4926646" y="3801855"/>
            <a:ext cx="1224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&amp; Cheese Biscuit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French Toast Sticks w/ Sausage Patty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</a:t>
            </a: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 Jerk Chicken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2F2EE8-A7D5-8F10-F9B7-4655D6C57790}"/>
              </a:ext>
            </a:extLst>
          </p:cNvPr>
          <p:cNvSpPr txBox="1"/>
          <p:nvPr/>
        </p:nvSpPr>
        <p:spPr>
          <a:xfrm>
            <a:off x="6091613" y="3706666"/>
            <a:ext cx="1163049" cy="112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Apple Frudel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&amp; Cheese Biscuit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A. BBQ Chicken Flatbread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Tater Tot Beef Nachos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D3D4FF-5C9D-9181-D985-E8F565466AE3}"/>
              </a:ext>
            </a:extLst>
          </p:cNvPr>
          <p:cNvSpPr txBox="1"/>
          <p:nvPr/>
        </p:nvSpPr>
        <p:spPr>
          <a:xfrm>
            <a:off x="1313347" y="4792650"/>
            <a:ext cx="124639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Cinnamon Chip Scone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Egg &amp; Cheese Muffin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Mini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Corn Dogs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Parmesan Black Pepper Ranch Burger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C07D25-2CA1-C186-BE8E-F0F274BC0FED}"/>
              </a:ext>
            </a:extLst>
          </p:cNvPr>
          <p:cNvSpPr txBox="1"/>
          <p:nvPr/>
        </p:nvSpPr>
        <p:spPr>
          <a:xfrm>
            <a:off x="2591937" y="4759180"/>
            <a:ext cx="1142845" cy="100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Pumpkin Bread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 dirty="0">
                <a:ln>
                  <a:noFill/>
                </a:ln>
                <a:solidFill>
                  <a:srgbClr val="55AFC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Holiday Meal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5AFC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55AFC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Glazed Ham, Mashed or Sweet Potatoes, Green Beans, Apple Crisp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Pepperoni Pizza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211525-D82A-0B8F-7ACA-754BF610EFA0}"/>
              </a:ext>
            </a:extLst>
          </p:cNvPr>
          <p:cNvSpPr txBox="1"/>
          <p:nvPr/>
        </p:nvSpPr>
        <p:spPr>
          <a:xfrm>
            <a:off x="3764908" y="4864671"/>
            <a:ext cx="1187373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Confetti Pancakes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Cheesy Ham, Egg &amp; Tater Tot Taco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Country Popcorn Chicken Potato Bowl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Mc. Ribb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Sausage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107304-8059-556F-2790-8FB83D7124FD}"/>
              </a:ext>
            </a:extLst>
          </p:cNvPr>
          <p:cNvSpPr txBox="1"/>
          <p:nvPr/>
        </p:nvSpPr>
        <p:spPr>
          <a:xfrm>
            <a:off x="4924111" y="4889613"/>
            <a:ext cx="1200027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Bagel Melt</a:t>
            </a:r>
            <a:endParaRPr kumimoji="0" lang="en-US" sz="8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Pancakes w/ Sausage Patty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Bean &amp; Cheese Burrito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036DD6-4B32-495E-0E4D-1BF487F7E360}"/>
              </a:ext>
            </a:extLst>
          </p:cNvPr>
          <p:cNvSpPr txBox="1"/>
          <p:nvPr/>
        </p:nvSpPr>
        <p:spPr>
          <a:xfrm>
            <a:off x="6112566" y="4833065"/>
            <a:ext cx="1127013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&amp; Cheese Bagel Melt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Cheesy Baked Penne Pasta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Hot Dog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0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487</Words>
  <Application>Microsoft Office PowerPoint</Application>
  <PresentationFormat>Custom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Morrell, Michele</cp:lastModifiedBy>
  <cp:revision>73</cp:revision>
  <dcterms:created xsi:type="dcterms:W3CDTF">2022-07-25T04:28:47Z</dcterms:created>
  <dcterms:modified xsi:type="dcterms:W3CDTF">2024-11-19T19:56:43Z</dcterms:modified>
</cp:coreProperties>
</file>